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59" r:id="rId6"/>
    <p:sldId id="268" r:id="rId7"/>
    <p:sldId id="260" r:id="rId8"/>
    <p:sldId id="261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5D7159-D17D-4BCC-9134-C8630C40095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33DE55-8B00-4991-8E3B-6320D5CE15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Good : Josh</a:t>
          </a:r>
        </a:p>
      </dgm:t>
    </dgm:pt>
    <dgm:pt modelId="{47167B06-65B4-409D-BD08-BA32366BB4C6}" type="parTrans" cxnId="{1E896B8E-0144-4F5A-8225-94B23C230DDB}">
      <dgm:prSet/>
      <dgm:spPr/>
      <dgm:t>
        <a:bodyPr/>
        <a:lstStyle/>
        <a:p>
          <a:endParaRPr lang="en-US"/>
        </a:p>
      </dgm:t>
    </dgm:pt>
    <dgm:pt modelId="{E496A057-0A4B-443F-BBA4-E2F61693DF50}" type="sibTrans" cxnId="{1E896B8E-0144-4F5A-8225-94B23C230DDB}">
      <dgm:prSet/>
      <dgm:spPr/>
      <dgm:t>
        <a:bodyPr/>
        <a:lstStyle/>
        <a:p>
          <a:endParaRPr lang="en-US"/>
        </a:p>
      </dgm:t>
    </dgm:pt>
    <dgm:pt modelId="{717EE45B-CBD9-4E46-8577-DD24557A8E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Bad: Communication</a:t>
          </a:r>
        </a:p>
      </dgm:t>
    </dgm:pt>
    <dgm:pt modelId="{2A34187E-73BE-4D18-A743-C540857EBBF8}" type="parTrans" cxnId="{5B53C766-4DAE-4C98-BAD9-288F481C0193}">
      <dgm:prSet/>
      <dgm:spPr/>
      <dgm:t>
        <a:bodyPr/>
        <a:lstStyle/>
        <a:p>
          <a:endParaRPr lang="en-US"/>
        </a:p>
      </dgm:t>
    </dgm:pt>
    <dgm:pt modelId="{73D02944-2664-46A2-ADAC-5A8C7209049E}" type="sibTrans" cxnId="{5B53C766-4DAE-4C98-BAD9-288F481C0193}">
      <dgm:prSet/>
      <dgm:spPr/>
      <dgm:t>
        <a:bodyPr/>
        <a:lstStyle/>
        <a:p>
          <a:endParaRPr lang="en-US"/>
        </a:p>
      </dgm:t>
    </dgm:pt>
    <dgm:pt modelId="{46CCDE5C-3684-4EE5-898E-1BB3A05C45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Ugly: IT resources</a:t>
          </a:r>
        </a:p>
      </dgm:t>
    </dgm:pt>
    <dgm:pt modelId="{E6F777F6-7DAE-4C21-919C-46C7573E047E}" type="parTrans" cxnId="{8DDB64E3-685D-4A87-AE16-450D4936BEA1}">
      <dgm:prSet/>
      <dgm:spPr/>
      <dgm:t>
        <a:bodyPr/>
        <a:lstStyle/>
        <a:p>
          <a:endParaRPr lang="en-US"/>
        </a:p>
      </dgm:t>
    </dgm:pt>
    <dgm:pt modelId="{8219BFF0-A3DE-440F-A547-30C5ABF46F38}" type="sibTrans" cxnId="{8DDB64E3-685D-4A87-AE16-450D4936BEA1}">
      <dgm:prSet/>
      <dgm:spPr/>
      <dgm:t>
        <a:bodyPr/>
        <a:lstStyle/>
        <a:p>
          <a:endParaRPr lang="en-US"/>
        </a:p>
      </dgm:t>
    </dgm:pt>
    <dgm:pt modelId="{ECD20AC3-EAE1-4D48-B634-EF3A9D8425CA}" type="pres">
      <dgm:prSet presAssocID="{355D7159-D17D-4BCC-9134-C8630C400951}" presName="root" presStyleCnt="0">
        <dgm:presLayoutVars>
          <dgm:dir/>
          <dgm:resizeHandles val="exact"/>
        </dgm:presLayoutVars>
      </dgm:prSet>
      <dgm:spPr/>
    </dgm:pt>
    <dgm:pt modelId="{1EB992BD-375C-4C86-AF5E-76674EC89D7B}" type="pres">
      <dgm:prSet presAssocID="{7E33DE55-8B00-4991-8E3B-6320D5CE1577}" presName="compNode" presStyleCnt="0"/>
      <dgm:spPr/>
    </dgm:pt>
    <dgm:pt modelId="{D1255962-21C9-4461-95ED-801F2A4555EE}" type="pres">
      <dgm:prSet presAssocID="{7E33DE55-8B00-4991-8E3B-6320D5CE1577}" presName="bgRect" presStyleLbl="bgShp" presStyleIdx="0" presStyleCnt="3"/>
      <dgm:spPr/>
    </dgm:pt>
    <dgm:pt modelId="{454DDE7A-913C-450A-9166-3394AEA352B1}" type="pres">
      <dgm:prSet presAssocID="{7E33DE55-8B00-4991-8E3B-6320D5CE15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F77007F8-4446-4D55-AB25-22A6487CE519}" type="pres">
      <dgm:prSet presAssocID="{7E33DE55-8B00-4991-8E3B-6320D5CE1577}" presName="spaceRect" presStyleCnt="0"/>
      <dgm:spPr/>
    </dgm:pt>
    <dgm:pt modelId="{065B88F6-49F1-447C-9B8D-A53DB6970A1F}" type="pres">
      <dgm:prSet presAssocID="{7E33DE55-8B00-4991-8E3B-6320D5CE1577}" presName="parTx" presStyleLbl="revTx" presStyleIdx="0" presStyleCnt="3">
        <dgm:presLayoutVars>
          <dgm:chMax val="0"/>
          <dgm:chPref val="0"/>
        </dgm:presLayoutVars>
      </dgm:prSet>
      <dgm:spPr/>
    </dgm:pt>
    <dgm:pt modelId="{43129E21-4389-4300-8A05-8401A332176C}" type="pres">
      <dgm:prSet presAssocID="{E496A057-0A4B-443F-BBA4-E2F61693DF50}" presName="sibTrans" presStyleCnt="0"/>
      <dgm:spPr/>
    </dgm:pt>
    <dgm:pt modelId="{F6FE4DE2-2D71-4768-9976-A35C6EA477A5}" type="pres">
      <dgm:prSet presAssocID="{717EE45B-CBD9-4E46-8577-DD24557A8EBC}" presName="compNode" presStyleCnt="0"/>
      <dgm:spPr/>
    </dgm:pt>
    <dgm:pt modelId="{F2598738-A957-4DF3-9E01-CE1DB85CD3D4}" type="pres">
      <dgm:prSet presAssocID="{717EE45B-CBD9-4E46-8577-DD24557A8EBC}" presName="bgRect" presStyleLbl="bgShp" presStyleIdx="1" presStyleCnt="3"/>
      <dgm:spPr/>
    </dgm:pt>
    <dgm:pt modelId="{E8B9941D-F3C4-4746-8678-F8A6BC630E51}" type="pres">
      <dgm:prSet presAssocID="{717EE45B-CBD9-4E46-8577-DD24557A8E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859C0D77-ADEA-43AE-AD7E-566D005F8DFC}" type="pres">
      <dgm:prSet presAssocID="{717EE45B-CBD9-4E46-8577-DD24557A8EBC}" presName="spaceRect" presStyleCnt="0"/>
      <dgm:spPr/>
    </dgm:pt>
    <dgm:pt modelId="{D874D480-8A88-4D5D-A64A-5A92D5BB33B0}" type="pres">
      <dgm:prSet presAssocID="{717EE45B-CBD9-4E46-8577-DD24557A8EBC}" presName="parTx" presStyleLbl="revTx" presStyleIdx="1" presStyleCnt="3">
        <dgm:presLayoutVars>
          <dgm:chMax val="0"/>
          <dgm:chPref val="0"/>
        </dgm:presLayoutVars>
      </dgm:prSet>
      <dgm:spPr/>
    </dgm:pt>
    <dgm:pt modelId="{BD9F69CF-3DDE-4AF5-90DF-77BFF03ECF6B}" type="pres">
      <dgm:prSet presAssocID="{73D02944-2664-46A2-ADAC-5A8C7209049E}" presName="sibTrans" presStyleCnt="0"/>
      <dgm:spPr/>
    </dgm:pt>
    <dgm:pt modelId="{FC66D553-6F29-4511-BC7F-189F27F1469C}" type="pres">
      <dgm:prSet presAssocID="{46CCDE5C-3684-4EE5-898E-1BB3A05C450B}" presName="compNode" presStyleCnt="0"/>
      <dgm:spPr/>
    </dgm:pt>
    <dgm:pt modelId="{60FD2ECC-8247-4C65-81ED-69437EB1CFDA}" type="pres">
      <dgm:prSet presAssocID="{46CCDE5C-3684-4EE5-898E-1BB3A05C450B}" presName="bgRect" presStyleLbl="bgShp" presStyleIdx="2" presStyleCnt="3"/>
      <dgm:spPr/>
    </dgm:pt>
    <dgm:pt modelId="{B3EC9312-6BE5-4B42-88B1-F53B17CCE830}" type="pres">
      <dgm:prSet presAssocID="{46CCDE5C-3684-4EE5-898E-1BB3A05C45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vil Face with Solid Fill"/>
        </a:ext>
      </dgm:extLst>
    </dgm:pt>
    <dgm:pt modelId="{21D94D31-6F41-43C7-8E89-3E0F38099813}" type="pres">
      <dgm:prSet presAssocID="{46CCDE5C-3684-4EE5-898E-1BB3A05C450B}" presName="spaceRect" presStyleCnt="0"/>
      <dgm:spPr/>
    </dgm:pt>
    <dgm:pt modelId="{6995A62F-9746-4497-9AFC-591D7A59AAF1}" type="pres">
      <dgm:prSet presAssocID="{46CCDE5C-3684-4EE5-898E-1BB3A05C450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B53C766-4DAE-4C98-BAD9-288F481C0193}" srcId="{355D7159-D17D-4BCC-9134-C8630C400951}" destId="{717EE45B-CBD9-4E46-8577-DD24557A8EBC}" srcOrd="1" destOrd="0" parTransId="{2A34187E-73BE-4D18-A743-C540857EBBF8}" sibTransId="{73D02944-2664-46A2-ADAC-5A8C7209049E}"/>
    <dgm:cxn modelId="{5A5BB389-DB04-4448-A716-E021372A6F70}" type="presOf" srcId="{46CCDE5C-3684-4EE5-898E-1BB3A05C450B}" destId="{6995A62F-9746-4497-9AFC-591D7A59AAF1}" srcOrd="0" destOrd="0" presId="urn:microsoft.com/office/officeart/2018/2/layout/IconVerticalSolidList"/>
    <dgm:cxn modelId="{1E896B8E-0144-4F5A-8225-94B23C230DDB}" srcId="{355D7159-D17D-4BCC-9134-C8630C400951}" destId="{7E33DE55-8B00-4991-8E3B-6320D5CE1577}" srcOrd="0" destOrd="0" parTransId="{47167B06-65B4-409D-BD08-BA32366BB4C6}" sibTransId="{E496A057-0A4B-443F-BBA4-E2F61693DF50}"/>
    <dgm:cxn modelId="{B2D26DAF-E5E5-425A-8E44-123C8F31CE2C}" type="presOf" srcId="{7E33DE55-8B00-4991-8E3B-6320D5CE1577}" destId="{065B88F6-49F1-447C-9B8D-A53DB6970A1F}" srcOrd="0" destOrd="0" presId="urn:microsoft.com/office/officeart/2018/2/layout/IconVerticalSolidList"/>
    <dgm:cxn modelId="{D4147EB3-9C44-4968-98DE-B22AD84ACEF0}" type="presOf" srcId="{355D7159-D17D-4BCC-9134-C8630C400951}" destId="{ECD20AC3-EAE1-4D48-B634-EF3A9D8425CA}" srcOrd="0" destOrd="0" presId="urn:microsoft.com/office/officeart/2018/2/layout/IconVerticalSolidList"/>
    <dgm:cxn modelId="{8DDB64E3-685D-4A87-AE16-450D4936BEA1}" srcId="{355D7159-D17D-4BCC-9134-C8630C400951}" destId="{46CCDE5C-3684-4EE5-898E-1BB3A05C450B}" srcOrd="2" destOrd="0" parTransId="{E6F777F6-7DAE-4C21-919C-46C7573E047E}" sibTransId="{8219BFF0-A3DE-440F-A547-30C5ABF46F38}"/>
    <dgm:cxn modelId="{3C6715F2-F01F-487F-86BF-5B6DA97BA44D}" type="presOf" srcId="{717EE45B-CBD9-4E46-8577-DD24557A8EBC}" destId="{D874D480-8A88-4D5D-A64A-5A92D5BB33B0}" srcOrd="0" destOrd="0" presId="urn:microsoft.com/office/officeart/2018/2/layout/IconVerticalSolidList"/>
    <dgm:cxn modelId="{63B19E05-E9D6-473A-811F-51DA969353F1}" type="presParOf" srcId="{ECD20AC3-EAE1-4D48-B634-EF3A9D8425CA}" destId="{1EB992BD-375C-4C86-AF5E-76674EC89D7B}" srcOrd="0" destOrd="0" presId="urn:microsoft.com/office/officeart/2018/2/layout/IconVerticalSolidList"/>
    <dgm:cxn modelId="{D9D75CC6-70E6-45AD-AAC2-EA6D2B305FD2}" type="presParOf" srcId="{1EB992BD-375C-4C86-AF5E-76674EC89D7B}" destId="{D1255962-21C9-4461-95ED-801F2A4555EE}" srcOrd="0" destOrd="0" presId="urn:microsoft.com/office/officeart/2018/2/layout/IconVerticalSolidList"/>
    <dgm:cxn modelId="{679904B7-4DB8-4807-BA0A-81A8E01FC27B}" type="presParOf" srcId="{1EB992BD-375C-4C86-AF5E-76674EC89D7B}" destId="{454DDE7A-913C-450A-9166-3394AEA352B1}" srcOrd="1" destOrd="0" presId="urn:microsoft.com/office/officeart/2018/2/layout/IconVerticalSolidList"/>
    <dgm:cxn modelId="{F7210BF8-F273-4CCB-A516-05A34855592F}" type="presParOf" srcId="{1EB992BD-375C-4C86-AF5E-76674EC89D7B}" destId="{F77007F8-4446-4D55-AB25-22A6487CE519}" srcOrd="2" destOrd="0" presId="urn:microsoft.com/office/officeart/2018/2/layout/IconVerticalSolidList"/>
    <dgm:cxn modelId="{6506EEEC-AF87-4832-BDED-0AB71ADC2F15}" type="presParOf" srcId="{1EB992BD-375C-4C86-AF5E-76674EC89D7B}" destId="{065B88F6-49F1-447C-9B8D-A53DB6970A1F}" srcOrd="3" destOrd="0" presId="urn:microsoft.com/office/officeart/2018/2/layout/IconVerticalSolidList"/>
    <dgm:cxn modelId="{56E38E2E-9F24-4FB4-AAA1-1183E287D796}" type="presParOf" srcId="{ECD20AC3-EAE1-4D48-B634-EF3A9D8425CA}" destId="{43129E21-4389-4300-8A05-8401A332176C}" srcOrd="1" destOrd="0" presId="urn:microsoft.com/office/officeart/2018/2/layout/IconVerticalSolidList"/>
    <dgm:cxn modelId="{1DDC7BB7-2B59-40B7-B8E1-5B7BC1E3E33A}" type="presParOf" srcId="{ECD20AC3-EAE1-4D48-B634-EF3A9D8425CA}" destId="{F6FE4DE2-2D71-4768-9976-A35C6EA477A5}" srcOrd="2" destOrd="0" presId="urn:microsoft.com/office/officeart/2018/2/layout/IconVerticalSolidList"/>
    <dgm:cxn modelId="{E75A321F-6D38-407F-ABAB-F8DA1CD82CBA}" type="presParOf" srcId="{F6FE4DE2-2D71-4768-9976-A35C6EA477A5}" destId="{F2598738-A957-4DF3-9E01-CE1DB85CD3D4}" srcOrd="0" destOrd="0" presId="urn:microsoft.com/office/officeart/2018/2/layout/IconVerticalSolidList"/>
    <dgm:cxn modelId="{D82A145A-32E2-42E8-BCD5-3F989C93AA60}" type="presParOf" srcId="{F6FE4DE2-2D71-4768-9976-A35C6EA477A5}" destId="{E8B9941D-F3C4-4746-8678-F8A6BC630E51}" srcOrd="1" destOrd="0" presId="urn:microsoft.com/office/officeart/2018/2/layout/IconVerticalSolidList"/>
    <dgm:cxn modelId="{8E355232-A232-4192-AFA7-B14BEE2BADF8}" type="presParOf" srcId="{F6FE4DE2-2D71-4768-9976-A35C6EA477A5}" destId="{859C0D77-ADEA-43AE-AD7E-566D005F8DFC}" srcOrd="2" destOrd="0" presId="urn:microsoft.com/office/officeart/2018/2/layout/IconVerticalSolidList"/>
    <dgm:cxn modelId="{0B3C4026-2CE8-4110-B472-D850DDC709AB}" type="presParOf" srcId="{F6FE4DE2-2D71-4768-9976-A35C6EA477A5}" destId="{D874D480-8A88-4D5D-A64A-5A92D5BB33B0}" srcOrd="3" destOrd="0" presId="urn:microsoft.com/office/officeart/2018/2/layout/IconVerticalSolidList"/>
    <dgm:cxn modelId="{F587CFF1-8117-46FA-AD8E-97614064E275}" type="presParOf" srcId="{ECD20AC3-EAE1-4D48-B634-EF3A9D8425CA}" destId="{BD9F69CF-3DDE-4AF5-90DF-77BFF03ECF6B}" srcOrd="3" destOrd="0" presId="urn:microsoft.com/office/officeart/2018/2/layout/IconVerticalSolidList"/>
    <dgm:cxn modelId="{B43C8F48-F086-4DA9-9E99-8BF8F6037760}" type="presParOf" srcId="{ECD20AC3-EAE1-4D48-B634-EF3A9D8425CA}" destId="{FC66D553-6F29-4511-BC7F-189F27F1469C}" srcOrd="4" destOrd="0" presId="urn:microsoft.com/office/officeart/2018/2/layout/IconVerticalSolidList"/>
    <dgm:cxn modelId="{AFA7D619-29E9-4C88-929B-0A58AC5D4D8D}" type="presParOf" srcId="{FC66D553-6F29-4511-BC7F-189F27F1469C}" destId="{60FD2ECC-8247-4C65-81ED-69437EB1CFDA}" srcOrd="0" destOrd="0" presId="urn:microsoft.com/office/officeart/2018/2/layout/IconVerticalSolidList"/>
    <dgm:cxn modelId="{60B45947-3449-4F63-BE17-0F0FE85DF285}" type="presParOf" srcId="{FC66D553-6F29-4511-BC7F-189F27F1469C}" destId="{B3EC9312-6BE5-4B42-88B1-F53B17CCE830}" srcOrd="1" destOrd="0" presId="urn:microsoft.com/office/officeart/2018/2/layout/IconVerticalSolidList"/>
    <dgm:cxn modelId="{3F654805-4FBE-4A94-9BCE-B4A141D55B6F}" type="presParOf" srcId="{FC66D553-6F29-4511-BC7F-189F27F1469C}" destId="{21D94D31-6F41-43C7-8E89-3E0F38099813}" srcOrd="2" destOrd="0" presId="urn:microsoft.com/office/officeart/2018/2/layout/IconVerticalSolidList"/>
    <dgm:cxn modelId="{D5351774-56F2-4DF9-AA50-30E383DE35E6}" type="presParOf" srcId="{FC66D553-6F29-4511-BC7F-189F27F1469C}" destId="{6995A62F-9746-4497-9AFC-591D7A59AA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EF2175-2924-4B94-888A-54D2F7BD99F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E25B6F-A474-4CF3-860F-70F5CC51757B}">
      <dgm:prSet/>
      <dgm:spPr/>
      <dgm:t>
        <a:bodyPr/>
        <a:lstStyle/>
        <a:p>
          <a:r>
            <a:rPr lang="en-US"/>
            <a:t>Get out of comfort zone</a:t>
          </a:r>
        </a:p>
      </dgm:t>
    </dgm:pt>
    <dgm:pt modelId="{E99FCD6B-862D-4292-9058-6301A1134EB0}" type="parTrans" cxnId="{2F7CCAEC-3020-4577-811A-DFF3382B3067}">
      <dgm:prSet/>
      <dgm:spPr/>
      <dgm:t>
        <a:bodyPr/>
        <a:lstStyle/>
        <a:p>
          <a:endParaRPr lang="en-US"/>
        </a:p>
      </dgm:t>
    </dgm:pt>
    <dgm:pt modelId="{2AD24EE9-3B5B-4338-81A9-0886B94A22DA}" type="sibTrans" cxnId="{2F7CCAEC-3020-4577-811A-DFF3382B306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9A56F2E-61AE-4E1B-9564-CC9BE87F9C31}">
      <dgm:prSet/>
      <dgm:spPr/>
      <dgm:t>
        <a:bodyPr/>
        <a:lstStyle/>
        <a:p>
          <a:r>
            <a:rPr lang="en-US"/>
            <a:t>Get real world experience</a:t>
          </a:r>
        </a:p>
      </dgm:t>
    </dgm:pt>
    <dgm:pt modelId="{88CD30DD-BDD7-4C36-90CC-C6C6CC77B4AF}" type="parTrans" cxnId="{D2FC1C96-57A3-463B-92D0-C1D57ABF2E9B}">
      <dgm:prSet/>
      <dgm:spPr/>
      <dgm:t>
        <a:bodyPr/>
        <a:lstStyle/>
        <a:p>
          <a:endParaRPr lang="en-US"/>
        </a:p>
      </dgm:t>
    </dgm:pt>
    <dgm:pt modelId="{869B2C07-0A7F-4BEC-A0D6-A3BCEA548FDB}" type="sibTrans" cxnId="{D2FC1C96-57A3-463B-92D0-C1D57ABF2E9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2F079B0-736F-4F14-B083-B8704F893FF0}">
      <dgm:prSet/>
      <dgm:spPr/>
      <dgm:t>
        <a:bodyPr/>
        <a:lstStyle/>
        <a:p>
          <a:r>
            <a:rPr lang="en-US"/>
            <a:t>Learn new technologies</a:t>
          </a:r>
        </a:p>
      </dgm:t>
    </dgm:pt>
    <dgm:pt modelId="{CA9299BB-A8AF-4B3E-8FD5-A8CA98EDD3B2}" type="parTrans" cxnId="{C94A5036-BE9C-432B-BF56-5101E0CCECF2}">
      <dgm:prSet/>
      <dgm:spPr/>
      <dgm:t>
        <a:bodyPr/>
        <a:lstStyle/>
        <a:p>
          <a:endParaRPr lang="en-US"/>
        </a:p>
      </dgm:t>
    </dgm:pt>
    <dgm:pt modelId="{33847C29-BAB8-4E7E-9FFC-E5A5ACFD6314}" type="sibTrans" cxnId="{C94A5036-BE9C-432B-BF56-5101E0CCECF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0F8EF75-71C0-4CE3-AC57-03F45D0751B8}" type="pres">
      <dgm:prSet presAssocID="{50EF2175-2924-4B94-888A-54D2F7BD99FE}" presName="Name0" presStyleCnt="0">
        <dgm:presLayoutVars>
          <dgm:animLvl val="lvl"/>
          <dgm:resizeHandles val="exact"/>
        </dgm:presLayoutVars>
      </dgm:prSet>
      <dgm:spPr/>
    </dgm:pt>
    <dgm:pt modelId="{6D22E9AA-2657-48E2-85E8-D5FEBCCCB39C}" type="pres">
      <dgm:prSet presAssocID="{D8E25B6F-A474-4CF3-860F-70F5CC51757B}" presName="compositeNode" presStyleCnt="0">
        <dgm:presLayoutVars>
          <dgm:bulletEnabled val="1"/>
        </dgm:presLayoutVars>
      </dgm:prSet>
      <dgm:spPr/>
    </dgm:pt>
    <dgm:pt modelId="{F116AD7E-6C09-4520-B8C6-E72FFB443679}" type="pres">
      <dgm:prSet presAssocID="{D8E25B6F-A474-4CF3-860F-70F5CC51757B}" presName="bgRect" presStyleLbl="bgAccFollowNode1" presStyleIdx="0" presStyleCnt="3"/>
      <dgm:spPr/>
    </dgm:pt>
    <dgm:pt modelId="{14BB4979-A871-4C12-AC69-2B507EA166BD}" type="pres">
      <dgm:prSet presAssocID="{2AD24EE9-3B5B-4338-81A9-0886B94A22D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F93E8CF-2A17-42B4-BD22-E70F175BFD3E}" type="pres">
      <dgm:prSet presAssocID="{D8E25B6F-A474-4CF3-860F-70F5CC51757B}" presName="bottomLine" presStyleLbl="alignNode1" presStyleIdx="1" presStyleCnt="6">
        <dgm:presLayoutVars/>
      </dgm:prSet>
      <dgm:spPr/>
    </dgm:pt>
    <dgm:pt modelId="{2DDBCE55-58BB-4EE7-A1E4-B2F74EF4F51C}" type="pres">
      <dgm:prSet presAssocID="{D8E25B6F-A474-4CF3-860F-70F5CC51757B}" presName="nodeText" presStyleLbl="bgAccFollowNode1" presStyleIdx="0" presStyleCnt="3">
        <dgm:presLayoutVars>
          <dgm:bulletEnabled val="1"/>
        </dgm:presLayoutVars>
      </dgm:prSet>
      <dgm:spPr/>
    </dgm:pt>
    <dgm:pt modelId="{498EAF7F-0307-456F-B468-F7B2EA6AA282}" type="pres">
      <dgm:prSet presAssocID="{2AD24EE9-3B5B-4338-81A9-0886B94A22DA}" presName="sibTrans" presStyleCnt="0"/>
      <dgm:spPr/>
    </dgm:pt>
    <dgm:pt modelId="{D68B936A-C674-4290-9B51-B2E0F4477936}" type="pres">
      <dgm:prSet presAssocID="{F9A56F2E-61AE-4E1B-9564-CC9BE87F9C31}" presName="compositeNode" presStyleCnt="0">
        <dgm:presLayoutVars>
          <dgm:bulletEnabled val="1"/>
        </dgm:presLayoutVars>
      </dgm:prSet>
      <dgm:spPr/>
    </dgm:pt>
    <dgm:pt modelId="{BC063450-D46E-4EE4-9114-4AF8419CFCB4}" type="pres">
      <dgm:prSet presAssocID="{F9A56F2E-61AE-4E1B-9564-CC9BE87F9C31}" presName="bgRect" presStyleLbl="bgAccFollowNode1" presStyleIdx="1" presStyleCnt="3"/>
      <dgm:spPr/>
    </dgm:pt>
    <dgm:pt modelId="{C55019C2-0842-47A4-A02F-A390E347DD3D}" type="pres">
      <dgm:prSet presAssocID="{869B2C07-0A7F-4BEC-A0D6-A3BCEA548FD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942533D-4215-4D41-ADCD-A605469D7BDD}" type="pres">
      <dgm:prSet presAssocID="{F9A56F2E-61AE-4E1B-9564-CC9BE87F9C31}" presName="bottomLine" presStyleLbl="alignNode1" presStyleIdx="3" presStyleCnt="6">
        <dgm:presLayoutVars/>
      </dgm:prSet>
      <dgm:spPr/>
    </dgm:pt>
    <dgm:pt modelId="{10EA4E65-E508-434C-A52C-5E20EC5B0A31}" type="pres">
      <dgm:prSet presAssocID="{F9A56F2E-61AE-4E1B-9564-CC9BE87F9C31}" presName="nodeText" presStyleLbl="bgAccFollowNode1" presStyleIdx="1" presStyleCnt="3">
        <dgm:presLayoutVars>
          <dgm:bulletEnabled val="1"/>
        </dgm:presLayoutVars>
      </dgm:prSet>
      <dgm:spPr/>
    </dgm:pt>
    <dgm:pt modelId="{BB062293-8ABF-41C0-82A5-984C33D4AEB5}" type="pres">
      <dgm:prSet presAssocID="{869B2C07-0A7F-4BEC-A0D6-A3BCEA548FDB}" presName="sibTrans" presStyleCnt="0"/>
      <dgm:spPr/>
    </dgm:pt>
    <dgm:pt modelId="{3CE10B7C-C77F-4782-834E-424DD4FCED38}" type="pres">
      <dgm:prSet presAssocID="{02F079B0-736F-4F14-B083-B8704F893FF0}" presName="compositeNode" presStyleCnt="0">
        <dgm:presLayoutVars>
          <dgm:bulletEnabled val="1"/>
        </dgm:presLayoutVars>
      </dgm:prSet>
      <dgm:spPr/>
    </dgm:pt>
    <dgm:pt modelId="{F6E328C0-05C1-4762-88A9-0C86BFC82322}" type="pres">
      <dgm:prSet presAssocID="{02F079B0-736F-4F14-B083-B8704F893FF0}" presName="bgRect" presStyleLbl="bgAccFollowNode1" presStyleIdx="2" presStyleCnt="3"/>
      <dgm:spPr/>
    </dgm:pt>
    <dgm:pt modelId="{C0EA0096-CF4D-4EC8-AB91-E26781266318}" type="pres">
      <dgm:prSet presAssocID="{33847C29-BAB8-4E7E-9FFC-E5A5ACFD6314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D345E206-D58D-4187-9841-7EFE55709A51}" type="pres">
      <dgm:prSet presAssocID="{02F079B0-736F-4F14-B083-B8704F893FF0}" presName="bottomLine" presStyleLbl="alignNode1" presStyleIdx="5" presStyleCnt="6">
        <dgm:presLayoutVars/>
      </dgm:prSet>
      <dgm:spPr/>
    </dgm:pt>
    <dgm:pt modelId="{A318A420-B77B-449E-8FE5-7CBB4935CE41}" type="pres">
      <dgm:prSet presAssocID="{02F079B0-736F-4F14-B083-B8704F893FF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1AD9916-3951-4237-9D06-07372923D7E8}" type="presOf" srcId="{869B2C07-0A7F-4BEC-A0D6-A3BCEA548FDB}" destId="{C55019C2-0842-47A4-A02F-A390E347DD3D}" srcOrd="0" destOrd="0" presId="urn:microsoft.com/office/officeart/2016/7/layout/BasicLinearProcessNumbered"/>
    <dgm:cxn modelId="{A2C8D526-CC26-4349-B77E-CB8D589A8A78}" type="presOf" srcId="{2AD24EE9-3B5B-4338-81A9-0886B94A22DA}" destId="{14BB4979-A871-4C12-AC69-2B507EA166BD}" srcOrd="0" destOrd="0" presId="urn:microsoft.com/office/officeart/2016/7/layout/BasicLinearProcessNumbered"/>
    <dgm:cxn modelId="{C94A5036-BE9C-432B-BF56-5101E0CCECF2}" srcId="{50EF2175-2924-4B94-888A-54D2F7BD99FE}" destId="{02F079B0-736F-4F14-B083-B8704F893FF0}" srcOrd="2" destOrd="0" parTransId="{CA9299BB-A8AF-4B3E-8FD5-A8CA98EDD3B2}" sibTransId="{33847C29-BAB8-4E7E-9FFC-E5A5ACFD6314}"/>
    <dgm:cxn modelId="{47FB173E-1EB3-47CA-AA03-81D294884FF0}" type="presOf" srcId="{50EF2175-2924-4B94-888A-54D2F7BD99FE}" destId="{C0F8EF75-71C0-4CE3-AC57-03F45D0751B8}" srcOrd="0" destOrd="0" presId="urn:microsoft.com/office/officeart/2016/7/layout/BasicLinearProcessNumbered"/>
    <dgm:cxn modelId="{E5FFF743-238A-4109-8C80-FA27CB47D140}" type="presOf" srcId="{02F079B0-736F-4F14-B083-B8704F893FF0}" destId="{A318A420-B77B-449E-8FE5-7CBB4935CE41}" srcOrd="1" destOrd="0" presId="urn:microsoft.com/office/officeart/2016/7/layout/BasicLinearProcessNumbered"/>
    <dgm:cxn modelId="{9DA21145-E38E-4B0D-A692-3367AF0CC032}" type="presOf" srcId="{02F079B0-736F-4F14-B083-B8704F893FF0}" destId="{F6E328C0-05C1-4762-88A9-0C86BFC82322}" srcOrd="0" destOrd="0" presId="urn:microsoft.com/office/officeart/2016/7/layout/BasicLinearProcessNumbered"/>
    <dgm:cxn modelId="{D3D7F75C-629C-4F66-81E1-B40DE352C5A3}" type="presOf" srcId="{F9A56F2E-61AE-4E1B-9564-CC9BE87F9C31}" destId="{10EA4E65-E508-434C-A52C-5E20EC5B0A31}" srcOrd="1" destOrd="0" presId="urn:microsoft.com/office/officeart/2016/7/layout/BasicLinearProcessNumbered"/>
    <dgm:cxn modelId="{084BC564-EF11-4DA7-A2E0-F4A45E2EBDC0}" type="presOf" srcId="{33847C29-BAB8-4E7E-9FFC-E5A5ACFD6314}" destId="{C0EA0096-CF4D-4EC8-AB91-E26781266318}" srcOrd="0" destOrd="0" presId="urn:microsoft.com/office/officeart/2016/7/layout/BasicLinearProcessNumbered"/>
    <dgm:cxn modelId="{001F9589-6802-4822-AEDE-6D433594C6E6}" type="presOf" srcId="{D8E25B6F-A474-4CF3-860F-70F5CC51757B}" destId="{F116AD7E-6C09-4520-B8C6-E72FFB443679}" srcOrd="0" destOrd="0" presId="urn:microsoft.com/office/officeart/2016/7/layout/BasicLinearProcessNumbered"/>
    <dgm:cxn modelId="{D2FC1C96-57A3-463B-92D0-C1D57ABF2E9B}" srcId="{50EF2175-2924-4B94-888A-54D2F7BD99FE}" destId="{F9A56F2E-61AE-4E1B-9564-CC9BE87F9C31}" srcOrd="1" destOrd="0" parTransId="{88CD30DD-BDD7-4C36-90CC-C6C6CC77B4AF}" sibTransId="{869B2C07-0A7F-4BEC-A0D6-A3BCEA548FDB}"/>
    <dgm:cxn modelId="{9FB9D7A1-3A8A-42F0-A1B1-E8ABB0A8A1AD}" type="presOf" srcId="{D8E25B6F-A474-4CF3-860F-70F5CC51757B}" destId="{2DDBCE55-58BB-4EE7-A1E4-B2F74EF4F51C}" srcOrd="1" destOrd="0" presId="urn:microsoft.com/office/officeart/2016/7/layout/BasicLinearProcessNumbered"/>
    <dgm:cxn modelId="{39AFEFA3-D0E6-4D55-B01B-A6FC87DAD39B}" type="presOf" srcId="{F9A56F2E-61AE-4E1B-9564-CC9BE87F9C31}" destId="{BC063450-D46E-4EE4-9114-4AF8419CFCB4}" srcOrd="0" destOrd="0" presId="urn:microsoft.com/office/officeart/2016/7/layout/BasicLinearProcessNumbered"/>
    <dgm:cxn modelId="{2F7CCAEC-3020-4577-811A-DFF3382B3067}" srcId="{50EF2175-2924-4B94-888A-54D2F7BD99FE}" destId="{D8E25B6F-A474-4CF3-860F-70F5CC51757B}" srcOrd="0" destOrd="0" parTransId="{E99FCD6B-862D-4292-9058-6301A1134EB0}" sibTransId="{2AD24EE9-3B5B-4338-81A9-0886B94A22DA}"/>
    <dgm:cxn modelId="{85F41F3C-E883-4B3E-8A37-BED3B9A18052}" type="presParOf" srcId="{C0F8EF75-71C0-4CE3-AC57-03F45D0751B8}" destId="{6D22E9AA-2657-48E2-85E8-D5FEBCCCB39C}" srcOrd="0" destOrd="0" presId="urn:microsoft.com/office/officeart/2016/7/layout/BasicLinearProcessNumbered"/>
    <dgm:cxn modelId="{1F4B8E48-FF96-478D-B0F2-76AF6DB7F9B7}" type="presParOf" srcId="{6D22E9AA-2657-48E2-85E8-D5FEBCCCB39C}" destId="{F116AD7E-6C09-4520-B8C6-E72FFB443679}" srcOrd="0" destOrd="0" presId="urn:microsoft.com/office/officeart/2016/7/layout/BasicLinearProcessNumbered"/>
    <dgm:cxn modelId="{46BE1BCB-AD1F-4706-867F-612B8F0032AD}" type="presParOf" srcId="{6D22E9AA-2657-48E2-85E8-D5FEBCCCB39C}" destId="{14BB4979-A871-4C12-AC69-2B507EA166BD}" srcOrd="1" destOrd="0" presId="urn:microsoft.com/office/officeart/2016/7/layout/BasicLinearProcessNumbered"/>
    <dgm:cxn modelId="{EB4CB4AE-4DAF-4A85-B483-E2CE75BCE8D8}" type="presParOf" srcId="{6D22E9AA-2657-48E2-85E8-D5FEBCCCB39C}" destId="{5F93E8CF-2A17-42B4-BD22-E70F175BFD3E}" srcOrd="2" destOrd="0" presId="urn:microsoft.com/office/officeart/2016/7/layout/BasicLinearProcessNumbered"/>
    <dgm:cxn modelId="{82EECE79-5F56-4846-8442-749578BB51A4}" type="presParOf" srcId="{6D22E9AA-2657-48E2-85E8-D5FEBCCCB39C}" destId="{2DDBCE55-58BB-4EE7-A1E4-B2F74EF4F51C}" srcOrd="3" destOrd="0" presId="urn:microsoft.com/office/officeart/2016/7/layout/BasicLinearProcessNumbered"/>
    <dgm:cxn modelId="{003E6407-916C-4362-B660-3D3AA270A7A4}" type="presParOf" srcId="{C0F8EF75-71C0-4CE3-AC57-03F45D0751B8}" destId="{498EAF7F-0307-456F-B468-F7B2EA6AA282}" srcOrd="1" destOrd="0" presId="urn:microsoft.com/office/officeart/2016/7/layout/BasicLinearProcessNumbered"/>
    <dgm:cxn modelId="{9E9881F6-94E5-4E32-857F-BB6603C434B9}" type="presParOf" srcId="{C0F8EF75-71C0-4CE3-AC57-03F45D0751B8}" destId="{D68B936A-C674-4290-9B51-B2E0F4477936}" srcOrd="2" destOrd="0" presId="urn:microsoft.com/office/officeart/2016/7/layout/BasicLinearProcessNumbered"/>
    <dgm:cxn modelId="{E84F3807-86AF-4F78-BD74-3C846625087B}" type="presParOf" srcId="{D68B936A-C674-4290-9B51-B2E0F4477936}" destId="{BC063450-D46E-4EE4-9114-4AF8419CFCB4}" srcOrd="0" destOrd="0" presId="urn:microsoft.com/office/officeart/2016/7/layout/BasicLinearProcessNumbered"/>
    <dgm:cxn modelId="{84C1DA64-1E5F-4086-9882-3534D2163306}" type="presParOf" srcId="{D68B936A-C674-4290-9B51-B2E0F4477936}" destId="{C55019C2-0842-47A4-A02F-A390E347DD3D}" srcOrd="1" destOrd="0" presId="urn:microsoft.com/office/officeart/2016/7/layout/BasicLinearProcessNumbered"/>
    <dgm:cxn modelId="{5B5406F9-34F5-4983-B3F8-1BB82A4F7C46}" type="presParOf" srcId="{D68B936A-C674-4290-9B51-B2E0F4477936}" destId="{1942533D-4215-4D41-ADCD-A605469D7BDD}" srcOrd="2" destOrd="0" presId="urn:microsoft.com/office/officeart/2016/7/layout/BasicLinearProcessNumbered"/>
    <dgm:cxn modelId="{5026D97D-A643-4BE4-9743-F93727DD7E90}" type="presParOf" srcId="{D68B936A-C674-4290-9B51-B2E0F4477936}" destId="{10EA4E65-E508-434C-A52C-5E20EC5B0A31}" srcOrd="3" destOrd="0" presId="urn:microsoft.com/office/officeart/2016/7/layout/BasicLinearProcessNumbered"/>
    <dgm:cxn modelId="{06DF6EE6-409A-4F01-99E8-86F921AE0D18}" type="presParOf" srcId="{C0F8EF75-71C0-4CE3-AC57-03F45D0751B8}" destId="{BB062293-8ABF-41C0-82A5-984C33D4AEB5}" srcOrd="3" destOrd="0" presId="urn:microsoft.com/office/officeart/2016/7/layout/BasicLinearProcessNumbered"/>
    <dgm:cxn modelId="{35BCEBFB-90C4-45DB-9501-3D5EC0F03D5F}" type="presParOf" srcId="{C0F8EF75-71C0-4CE3-AC57-03F45D0751B8}" destId="{3CE10B7C-C77F-4782-834E-424DD4FCED38}" srcOrd="4" destOrd="0" presId="urn:microsoft.com/office/officeart/2016/7/layout/BasicLinearProcessNumbered"/>
    <dgm:cxn modelId="{DDE71049-1BC7-4CCF-86FB-BB8A127AC2B1}" type="presParOf" srcId="{3CE10B7C-C77F-4782-834E-424DD4FCED38}" destId="{F6E328C0-05C1-4762-88A9-0C86BFC82322}" srcOrd="0" destOrd="0" presId="urn:microsoft.com/office/officeart/2016/7/layout/BasicLinearProcessNumbered"/>
    <dgm:cxn modelId="{01D0592C-AF6D-4181-9230-0747B0E18183}" type="presParOf" srcId="{3CE10B7C-C77F-4782-834E-424DD4FCED38}" destId="{C0EA0096-CF4D-4EC8-AB91-E26781266318}" srcOrd="1" destOrd="0" presId="urn:microsoft.com/office/officeart/2016/7/layout/BasicLinearProcessNumbered"/>
    <dgm:cxn modelId="{5611BFD0-5775-4C88-B502-00645A1D9D19}" type="presParOf" srcId="{3CE10B7C-C77F-4782-834E-424DD4FCED38}" destId="{D345E206-D58D-4187-9841-7EFE55709A51}" srcOrd="2" destOrd="0" presId="urn:microsoft.com/office/officeart/2016/7/layout/BasicLinearProcessNumbered"/>
    <dgm:cxn modelId="{C4A5264C-18BD-4936-B2C3-FA37E241384E}" type="presParOf" srcId="{3CE10B7C-C77F-4782-834E-424DD4FCED38}" destId="{A318A420-B77B-449E-8FE5-7CBB4935CE4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9216DB-988D-45A8-9CCE-7A5525CF915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FE7E359-F313-490F-AC8B-E406071B988A}">
      <dgm:prSet/>
      <dgm:spPr/>
      <dgm:t>
        <a:bodyPr/>
        <a:lstStyle/>
        <a:p>
          <a:pPr>
            <a:defRPr cap="all"/>
          </a:pPr>
          <a:r>
            <a:rPr lang="en-US"/>
            <a:t>Weekly intern meetings</a:t>
          </a:r>
        </a:p>
      </dgm:t>
    </dgm:pt>
    <dgm:pt modelId="{897DF149-2300-43B6-9F88-05F640D59BF1}" type="parTrans" cxnId="{17DC708E-779E-4188-A8A1-EDB6A785BD1D}">
      <dgm:prSet/>
      <dgm:spPr/>
      <dgm:t>
        <a:bodyPr/>
        <a:lstStyle/>
        <a:p>
          <a:endParaRPr lang="en-US"/>
        </a:p>
      </dgm:t>
    </dgm:pt>
    <dgm:pt modelId="{ADFAB70A-0417-49B4-ACD2-7F132373E424}" type="sibTrans" cxnId="{17DC708E-779E-4188-A8A1-EDB6A785BD1D}">
      <dgm:prSet/>
      <dgm:spPr/>
      <dgm:t>
        <a:bodyPr/>
        <a:lstStyle/>
        <a:p>
          <a:endParaRPr lang="en-US"/>
        </a:p>
      </dgm:t>
    </dgm:pt>
    <dgm:pt modelId="{C82268F5-AA18-4D75-8D6F-487FAD4201AD}">
      <dgm:prSet/>
      <dgm:spPr/>
      <dgm:t>
        <a:bodyPr/>
        <a:lstStyle/>
        <a:p>
          <a:pPr>
            <a:defRPr cap="all"/>
          </a:pPr>
          <a:r>
            <a:rPr lang="en-US"/>
            <a:t>Some activity every month</a:t>
          </a:r>
        </a:p>
      </dgm:t>
    </dgm:pt>
    <dgm:pt modelId="{91E25EF0-9760-4055-B0B0-076880369EBD}" type="parTrans" cxnId="{45839F89-2F2A-486E-919D-1E5117A5C9D8}">
      <dgm:prSet/>
      <dgm:spPr/>
      <dgm:t>
        <a:bodyPr/>
        <a:lstStyle/>
        <a:p>
          <a:endParaRPr lang="en-US"/>
        </a:p>
      </dgm:t>
    </dgm:pt>
    <dgm:pt modelId="{6CAECA20-426C-4753-9910-140285671188}" type="sibTrans" cxnId="{45839F89-2F2A-486E-919D-1E5117A5C9D8}">
      <dgm:prSet/>
      <dgm:spPr/>
      <dgm:t>
        <a:bodyPr/>
        <a:lstStyle/>
        <a:p>
          <a:endParaRPr lang="en-US"/>
        </a:p>
      </dgm:t>
    </dgm:pt>
    <dgm:pt modelId="{A5A1A314-4119-4731-846A-72E003E97D0F}" type="pres">
      <dgm:prSet presAssocID="{BF9216DB-988D-45A8-9CCE-7A5525CF9156}" presName="root" presStyleCnt="0">
        <dgm:presLayoutVars>
          <dgm:dir/>
          <dgm:resizeHandles val="exact"/>
        </dgm:presLayoutVars>
      </dgm:prSet>
      <dgm:spPr/>
    </dgm:pt>
    <dgm:pt modelId="{EBA3261B-75D5-4CA3-868E-FD3B315679FD}" type="pres">
      <dgm:prSet presAssocID="{CFE7E359-F313-490F-AC8B-E406071B988A}" presName="compNode" presStyleCnt="0"/>
      <dgm:spPr/>
    </dgm:pt>
    <dgm:pt modelId="{3F903A36-A585-400F-ACE0-E0F8070B5892}" type="pres">
      <dgm:prSet presAssocID="{CFE7E359-F313-490F-AC8B-E406071B988A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FA05B9C-4312-4E0B-A500-EAD02E8426DE}" type="pres">
      <dgm:prSet presAssocID="{CFE7E359-F313-490F-AC8B-E406071B988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AF52AFED-D8E4-4EDD-82BB-165A8AB2CA65}" type="pres">
      <dgm:prSet presAssocID="{CFE7E359-F313-490F-AC8B-E406071B988A}" presName="spaceRect" presStyleCnt="0"/>
      <dgm:spPr/>
    </dgm:pt>
    <dgm:pt modelId="{FF635F8E-8326-4E96-BABB-21FC54C50AF9}" type="pres">
      <dgm:prSet presAssocID="{CFE7E359-F313-490F-AC8B-E406071B988A}" presName="textRect" presStyleLbl="revTx" presStyleIdx="0" presStyleCnt="2">
        <dgm:presLayoutVars>
          <dgm:chMax val="1"/>
          <dgm:chPref val="1"/>
        </dgm:presLayoutVars>
      </dgm:prSet>
      <dgm:spPr/>
    </dgm:pt>
    <dgm:pt modelId="{E0D89E53-E32B-41EC-A6D3-0115C4B694B4}" type="pres">
      <dgm:prSet presAssocID="{ADFAB70A-0417-49B4-ACD2-7F132373E424}" presName="sibTrans" presStyleCnt="0"/>
      <dgm:spPr/>
    </dgm:pt>
    <dgm:pt modelId="{863B985A-A09B-4EAB-B5F4-829B82890C3B}" type="pres">
      <dgm:prSet presAssocID="{C82268F5-AA18-4D75-8D6F-487FAD4201AD}" presName="compNode" presStyleCnt="0"/>
      <dgm:spPr/>
    </dgm:pt>
    <dgm:pt modelId="{1E54681D-EEC1-4DB4-964D-5A5975F999FF}" type="pres">
      <dgm:prSet presAssocID="{C82268F5-AA18-4D75-8D6F-487FAD4201AD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6281A43-0DE5-44E7-A8B2-C20BE265FDAF}" type="pres">
      <dgm:prSet presAssocID="{C82268F5-AA18-4D75-8D6F-487FAD4201A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"/>
        </a:ext>
      </dgm:extLst>
    </dgm:pt>
    <dgm:pt modelId="{4EC5C923-F483-4586-B0D1-9B337E49CAB1}" type="pres">
      <dgm:prSet presAssocID="{C82268F5-AA18-4D75-8D6F-487FAD4201AD}" presName="spaceRect" presStyleCnt="0"/>
      <dgm:spPr/>
    </dgm:pt>
    <dgm:pt modelId="{7991BF15-9819-4482-8129-347741F97034}" type="pres">
      <dgm:prSet presAssocID="{C82268F5-AA18-4D75-8D6F-487FAD4201A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9F58756-922A-4E05-B6EE-5589540B5328}" type="presOf" srcId="{C82268F5-AA18-4D75-8D6F-487FAD4201AD}" destId="{7991BF15-9819-4482-8129-347741F97034}" srcOrd="0" destOrd="0" presId="urn:microsoft.com/office/officeart/2018/5/layout/IconLeafLabelList"/>
    <dgm:cxn modelId="{696D6D59-9B28-4F53-8DE9-BA0D3FF2AC50}" type="presOf" srcId="{CFE7E359-F313-490F-AC8B-E406071B988A}" destId="{FF635F8E-8326-4E96-BABB-21FC54C50AF9}" srcOrd="0" destOrd="0" presId="urn:microsoft.com/office/officeart/2018/5/layout/IconLeafLabelList"/>
    <dgm:cxn modelId="{45839F89-2F2A-486E-919D-1E5117A5C9D8}" srcId="{BF9216DB-988D-45A8-9CCE-7A5525CF9156}" destId="{C82268F5-AA18-4D75-8D6F-487FAD4201AD}" srcOrd="1" destOrd="0" parTransId="{91E25EF0-9760-4055-B0B0-076880369EBD}" sibTransId="{6CAECA20-426C-4753-9910-140285671188}"/>
    <dgm:cxn modelId="{17DC708E-779E-4188-A8A1-EDB6A785BD1D}" srcId="{BF9216DB-988D-45A8-9CCE-7A5525CF9156}" destId="{CFE7E359-F313-490F-AC8B-E406071B988A}" srcOrd="0" destOrd="0" parTransId="{897DF149-2300-43B6-9F88-05F640D59BF1}" sibTransId="{ADFAB70A-0417-49B4-ACD2-7F132373E424}"/>
    <dgm:cxn modelId="{2D3484D1-CE61-4E9B-B90D-D6E9BB355BD6}" type="presOf" srcId="{BF9216DB-988D-45A8-9CCE-7A5525CF9156}" destId="{A5A1A314-4119-4731-846A-72E003E97D0F}" srcOrd="0" destOrd="0" presId="urn:microsoft.com/office/officeart/2018/5/layout/IconLeafLabelList"/>
    <dgm:cxn modelId="{FA2BC6D2-296F-4C9A-B47F-AF6BDE277E24}" type="presParOf" srcId="{A5A1A314-4119-4731-846A-72E003E97D0F}" destId="{EBA3261B-75D5-4CA3-868E-FD3B315679FD}" srcOrd="0" destOrd="0" presId="urn:microsoft.com/office/officeart/2018/5/layout/IconLeafLabelList"/>
    <dgm:cxn modelId="{FA216A8B-4422-4328-AAD0-1E35122EAF80}" type="presParOf" srcId="{EBA3261B-75D5-4CA3-868E-FD3B315679FD}" destId="{3F903A36-A585-400F-ACE0-E0F8070B5892}" srcOrd="0" destOrd="0" presId="urn:microsoft.com/office/officeart/2018/5/layout/IconLeafLabelList"/>
    <dgm:cxn modelId="{7981BDCB-85A7-4387-A198-0BFDE39A76A5}" type="presParOf" srcId="{EBA3261B-75D5-4CA3-868E-FD3B315679FD}" destId="{DFA05B9C-4312-4E0B-A500-EAD02E8426DE}" srcOrd="1" destOrd="0" presId="urn:microsoft.com/office/officeart/2018/5/layout/IconLeafLabelList"/>
    <dgm:cxn modelId="{7929ED82-0B68-46FA-A81C-7E576E4BD169}" type="presParOf" srcId="{EBA3261B-75D5-4CA3-868E-FD3B315679FD}" destId="{AF52AFED-D8E4-4EDD-82BB-165A8AB2CA65}" srcOrd="2" destOrd="0" presId="urn:microsoft.com/office/officeart/2018/5/layout/IconLeafLabelList"/>
    <dgm:cxn modelId="{EEAC063F-3A32-4EC8-BC4C-10CAD44F15F2}" type="presParOf" srcId="{EBA3261B-75D5-4CA3-868E-FD3B315679FD}" destId="{FF635F8E-8326-4E96-BABB-21FC54C50AF9}" srcOrd="3" destOrd="0" presId="urn:microsoft.com/office/officeart/2018/5/layout/IconLeafLabelList"/>
    <dgm:cxn modelId="{EAB5FAF2-D771-4837-88F3-C24EBD9DCAF2}" type="presParOf" srcId="{A5A1A314-4119-4731-846A-72E003E97D0F}" destId="{E0D89E53-E32B-41EC-A6D3-0115C4B694B4}" srcOrd="1" destOrd="0" presId="urn:microsoft.com/office/officeart/2018/5/layout/IconLeafLabelList"/>
    <dgm:cxn modelId="{477610C1-6417-4414-9ECC-6757F73B2299}" type="presParOf" srcId="{A5A1A314-4119-4731-846A-72E003E97D0F}" destId="{863B985A-A09B-4EAB-B5F4-829B82890C3B}" srcOrd="2" destOrd="0" presId="urn:microsoft.com/office/officeart/2018/5/layout/IconLeafLabelList"/>
    <dgm:cxn modelId="{CA71B85E-F946-490E-91EB-0ABC1C3EF71F}" type="presParOf" srcId="{863B985A-A09B-4EAB-B5F4-829B82890C3B}" destId="{1E54681D-EEC1-4DB4-964D-5A5975F999FF}" srcOrd="0" destOrd="0" presId="urn:microsoft.com/office/officeart/2018/5/layout/IconLeafLabelList"/>
    <dgm:cxn modelId="{C74585A7-2E35-49FA-9F05-D0CA6BB5E132}" type="presParOf" srcId="{863B985A-A09B-4EAB-B5F4-829B82890C3B}" destId="{36281A43-0DE5-44E7-A8B2-C20BE265FDAF}" srcOrd="1" destOrd="0" presId="urn:microsoft.com/office/officeart/2018/5/layout/IconLeafLabelList"/>
    <dgm:cxn modelId="{BAD12156-7BB6-43D5-B449-FB3DC10722E7}" type="presParOf" srcId="{863B985A-A09B-4EAB-B5F4-829B82890C3B}" destId="{4EC5C923-F483-4586-B0D1-9B337E49CAB1}" srcOrd="2" destOrd="0" presId="urn:microsoft.com/office/officeart/2018/5/layout/IconLeafLabelList"/>
    <dgm:cxn modelId="{F22B292F-EF00-4309-9610-89D09A069D9E}" type="presParOf" srcId="{863B985A-A09B-4EAB-B5F4-829B82890C3B}" destId="{7991BF15-9819-4482-8129-347741F9703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55962-21C9-4461-95ED-801F2A4555EE}">
      <dsp:nvSpPr>
        <dsp:cNvPr id="0" name=""/>
        <dsp:cNvSpPr/>
      </dsp:nvSpPr>
      <dsp:spPr>
        <a:xfrm>
          <a:off x="0" y="461"/>
          <a:ext cx="8915400" cy="10790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DDE7A-913C-450A-9166-3394AEA352B1}">
      <dsp:nvSpPr>
        <dsp:cNvPr id="0" name=""/>
        <dsp:cNvSpPr/>
      </dsp:nvSpPr>
      <dsp:spPr>
        <a:xfrm>
          <a:off x="326414" y="243248"/>
          <a:ext cx="593481" cy="5934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B88F6-49F1-447C-9B8D-A53DB6970A1F}">
      <dsp:nvSpPr>
        <dsp:cNvPr id="0" name=""/>
        <dsp:cNvSpPr/>
      </dsp:nvSpPr>
      <dsp:spPr>
        <a:xfrm>
          <a:off x="1246310" y="461"/>
          <a:ext cx="7669089" cy="1079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00" tIns="114200" rIns="114200" bIns="1142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Good : Josh</a:t>
          </a:r>
        </a:p>
      </dsp:txBody>
      <dsp:txXfrm>
        <a:off x="1246310" y="461"/>
        <a:ext cx="7669089" cy="1079057"/>
      </dsp:txXfrm>
    </dsp:sp>
    <dsp:sp modelId="{F2598738-A957-4DF3-9E01-CE1DB85CD3D4}">
      <dsp:nvSpPr>
        <dsp:cNvPr id="0" name=""/>
        <dsp:cNvSpPr/>
      </dsp:nvSpPr>
      <dsp:spPr>
        <a:xfrm>
          <a:off x="0" y="1349282"/>
          <a:ext cx="8915400" cy="10790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9941D-F3C4-4746-8678-F8A6BC630E51}">
      <dsp:nvSpPr>
        <dsp:cNvPr id="0" name=""/>
        <dsp:cNvSpPr/>
      </dsp:nvSpPr>
      <dsp:spPr>
        <a:xfrm>
          <a:off x="326414" y="1592070"/>
          <a:ext cx="593481" cy="5934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4D480-8A88-4D5D-A64A-5A92D5BB33B0}">
      <dsp:nvSpPr>
        <dsp:cNvPr id="0" name=""/>
        <dsp:cNvSpPr/>
      </dsp:nvSpPr>
      <dsp:spPr>
        <a:xfrm>
          <a:off x="1246310" y="1349282"/>
          <a:ext cx="7669089" cy="1079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00" tIns="114200" rIns="114200" bIns="1142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Bad: Communication</a:t>
          </a:r>
        </a:p>
      </dsp:txBody>
      <dsp:txXfrm>
        <a:off x="1246310" y="1349282"/>
        <a:ext cx="7669089" cy="1079057"/>
      </dsp:txXfrm>
    </dsp:sp>
    <dsp:sp modelId="{60FD2ECC-8247-4C65-81ED-69437EB1CFDA}">
      <dsp:nvSpPr>
        <dsp:cNvPr id="0" name=""/>
        <dsp:cNvSpPr/>
      </dsp:nvSpPr>
      <dsp:spPr>
        <a:xfrm>
          <a:off x="0" y="2698103"/>
          <a:ext cx="8915400" cy="10790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C9312-6BE5-4B42-88B1-F53B17CCE830}">
      <dsp:nvSpPr>
        <dsp:cNvPr id="0" name=""/>
        <dsp:cNvSpPr/>
      </dsp:nvSpPr>
      <dsp:spPr>
        <a:xfrm>
          <a:off x="326414" y="2940891"/>
          <a:ext cx="593481" cy="5934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5A62F-9746-4497-9AFC-591D7A59AAF1}">
      <dsp:nvSpPr>
        <dsp:cNvPr id="0" name=""/>
        <dsp:cNvSpPr/>
      </dsp:nvSpPr>
      <dsp:spPr>
        <a:xfrm>
          <a:off x="1246310" y="2698103"/>
          <a:ext cx="7669089" cy="1079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00" tIns="114200" rIns="114200" bIns="1142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Ugly: IT resources</a:t>
          </a:r>
        </a:p>
      </dsp:txBody>
      <dsp:txXfrm>
        <a:off x="1246310" y="2698103"/>
        <a:ext cx="7669089" cy="1079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6AD7E-6C09-4520-B8C6-E72FFB443679}">
      <dsp:nvSpPr>
        <dsp:cNvPr id="0" name=""/>
        <dsp:cNvSpPr/>
      </dsp:nvSpPr>
      <dsp:spPr>
        <a:xfrm>
          <a:off x="0" y="0"/>
          <a:ext cx="2786062" cy="37776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212" tIns="330200" rIns="21721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Get out of comfort zone</a:t>
          </a:r>
        </a:p>
      </dsp:txBody>
      <dsp:txXfrm>
        <a:off x="0" y="1435496"/>
        <a:ext cx="2786062" cy="2266573"/>
      </dsp:txXfrm>
    </dsp:sp>
    <dsp:sp modelId="{14BB4979-A871-4C12-AC69-2B507EA166BD}">
      <dsp:nvSpPr>
        <dsp:cNvPr id="0" name=""/>
        <dsp:cNvSpPr/>
      </dsp:nvSpPr>
      <dsp:spPr>
        <a:xfrm>
          <a:off x="826387" y="377762"/>
          <a:ext cx="1133286" cy="11332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55" tIns="12700" rIns="8835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92353" y="543728"/>
        <a:ext cx="801354" cy="801354"/>
      </dsp:txXfrm>
    </dsp:sp>
    <dsp:sp modelId="{5F93E8CF-2A17-42B4-BD22-E70F175BFD3E}">
      <dsp:nvSpPr>
        <dsp:cNvPr id="0" name=""/>
        <dsp:cNvSpPr/>
      </dsp:nvSpPr>
      <dsp:spPr>
        <a:xfrm>
          <a:off x="0" y="3777550"/>
          <a:ext cx="278606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63450-D46E-4EE4-9114-4AF8419CFCB4}">
      <dsp:nvSpPr>
        <dsp:cNvPr id="0" name=""/>
        <dsp:cNvSpPr/>
      </dsp:nvSpPr>
      <dsp:spPr>
        <a:xfrm>
          <a:off x="3064668" y="0"/>
          <a:ext cx="2786062" cy="37776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212" tIns="330200" rIns="21721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Get real world experience</a:t>
          </a:r>
        </a:p>
      </dsp:txBody>
      <dsp:txXfrm>
        <a:off x="3064668" y="1435496"/>
        <a:ext cx="2786062" cy="2266573"/>
      </dsp:txXfrm>
    </dsp:sp>
    <dsp:sp modelId="{C55019C2-0842-47A4-A02F-A390E347DD3D}">
      <dsp:nvSpPr>
        <dsp:cNvPr id="0" name=""/>
        <dsp:cNvSpPr/>
      </dsp:nvSpPr>
      <dsp:spPr>
        <a:xfrm>
          <a:off x="3891056" y="377762"/>
          <a:ext cx="1133286" cy="11332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55" tIns="12700" rIns="8835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057022" y="543728"/>
        <a:ext cx="801354" cy="801354"/>
      </dsp:txXfrm>
    </dsp:sp>
    <dsp:sp modelId="{1942533D-4215-4D41-ADCD-A605469D7BDD}">
      <dsp:nvSpPr>
        <dsp:cNvPr id="0" name=""/>
        <dsp:cNvSpPr/>
      </dsp:nvSpPr>
      <dsp:spPr>
        <a:xfrm>
          <a:off x="3064668" y="3777550"/>
          <a:ext cx="278606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328C0-05C1-4762-88A9-0C86BFC82322}">
      <dsp:nvSpPr>
        <dsp:cNvPr id="0" name=""/>
        <dsp:cNvSpPr/>
      </dsp:nvSpPr>
      <dsp:spPr>
        <a:xfrm>
          <a:off x="6129337" y="0"/>
          <a:ext cx="2786062" cy="37776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212" tIns="330200" rIns="21721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Learn new technologies</a:t>
          </a:r>
        </a:p>
      </dsp:txBody>
      <dsp:txXfrm>
        <a:off x="6129337" y="1435496"/>
        <a:ext cx="2786062" cy="2266573"/>
      </dsp:txXfrm>
    </dsp:sp>
    <dsp:sp modelId="{C0EA0096-CF4D-4EC8-AB91-E26781266318}">
      <dsp:nvSpPr>
        <dsp:cNvPr id="0" name=""/>
        <dsp:cNvSpPr/>
      </dsp:nvSpPr>
      <dsp:spPr>
        <a:xfrm>
          <a:off x="6955725" y="377762"/>
          <a:ext cx="1133286" cy="11332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355" tIns="12700" rIns="8835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121691" y="543728"/>
        <a:ext cx="801354" cy="801354"/>
      </dsp:txXfrm>
    </dsp:sp>
    <dsp:sp modelId="{D345E206-D58D-4187-9841-7EFE55709A51}">
      <dsp:nvSpPr>
        <dsp:cNvPr id="0" name=""/>
        <dsp:cNvSpPr/>
      </dsp:nvSpPr>
      <dsp:spPr>
        <a:xfrm>
          <a:off x="6129337" y="3777550"/>
          <a:ext cx="278606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903A36-A585-400F-ACE0-E0F8070B5892}">
      <dsp:nvSpPr>
        <dsp:cNvPr id="0" name=""/>
        <dsp:cNvSpPr/>
      </dsp:nvSpPr>
      <dsp:spPr>
        <a:xfrm>
          <a:off x="2672939" y="18497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05B9C-4312-4E0B-A500-EAD02E8426DE}">
      <dsp:nvSpPr>
        <dsp:cNvPr id="0" name=""/>
        <dsp:cNvSpPr/>
      </dsp:nvSpPr>
      <dsp:spPr>
        <a:xfrm>
          <a:off x="3031252" y="376810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35F8E-8326-4E96-BABB-21FC54C50AF9}">
      <dsp:nvSpPr>
        <dsp:cNvPr id="0" name=""/>
        <dsp:cNvSpPr/>
      </dsp:nvSpPr>
      <dsp:spPr>
        <a:xfrm>
          <a:off x="2135471" y="2223498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Weekly intern meetings</a:t>
          </a:r>
        </a:p>
      </dsp:txBody>
      <dsp:txXfrm>
        <a:off x="2135471" y="2223498"/>
        <a:ext cx="2756250" cy="720000"/>
      </dsp:txXfrm>
    </dsp:sp>
    <dsp:sp modelId="{1E54681D-EEC1-4DB4-964D-5A5975F999FF}">
      <dsp:nvSpPr>
        <dsp:cNvPr id="0" name=""/>
        <dsp:cNvSpPr/>
      </dsp:nvSpPr>
      <dsp:spPr>
        <a:xfrm>
          <a:off x="5911533" y="18497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81A43-0DE5-44E7-A8B2-C20BE265FDAF}">
      <dsp:nvSpPr>
        <dsp:cNvPr id="0" name=""/>
        <dsp:cNvSpPr/>
      </dsp:nvSpPr>
      <dsp:spPr>
        <a:xfrm>
          <a:off x="6269846" y="376810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1BF15-9819-4482-8129-347741F97034}">
      <dsp:nvSpPr>
        <dsp:cNvPr id="0" name=""/>
        <dsp:cNvSpPr/>
      </dsp:nvSpPr>
      <dsp:spPr>
        <a:xfrm>
          <a:off x="5374064" y="2223498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Some activity every month</a:t>
          </a:r>
        </a:p>
      </dsp:txBody>
      <dsp:txXfrm>
        <a:off x="5374064" y="2223498"/>
        <a:ext cx="275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1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56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4728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60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1276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72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4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4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9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7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4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1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0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7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6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FF705-228A-4952-94B8-6CBD57DBC3E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6EAAAD9-D8E5-478A-9C36-12F83E6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2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892E-52B3-4A68-937E-322E3C0E5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 Internship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6DAC8-2D9D-4020-8A7A-6EB4FF335F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Mariah Moore</a:t>
            </a:r>
          </a:p>
        </p:txBody>
      </p:sp>
    </p:spTree>
    <p:extLst>
      <p:ext uri="{BB962C8B-B14F-4D97-AF65-F5344CB8AC3E}">
        <p14:creationId xmlns:p14="http://schemas.microsoft.com/office/powerpoint/2010/main" val="2521652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599D-B18C-44D8-998E-20FBB82F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Goals/Takeaways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206A66-AA23-64C4-9E4F-E3C3C49A14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2" y="2133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1074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37892CD-0A36-22C9-F396-E18277543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5" b="42428"/>
          <a:stretch/>
        </p:blipFill>
        <p:spPr>
          <a:xfrm>
            <a:off x="4485557" y="10"/>
            <a:ext cx="7706443" cy="6857990"/>
          </a:xfrm>
          <a:prstGeom prst="rect">
            <a:avLst/>
          </a:prstGeom>
        </p:spPr>
      </p:pic>
      <p:sp useBgFill="1">
        <p:nvSpPr>
          <p:cNvPr id="28" name="Freeform: Shape 8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71534-C17B-4BD3-B859-FEB0DB63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US"/>
              <a:t>Simon Safety</a:t>
            </a:r>
            <a:endParaRPr lang="en-US" dirty="0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C3DE9-93F2-4C8B-B8D8-0C648CCA0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133600"/>
            <a:ext cx="4625882" cy="3777622"/>
          </a:xfrm>
        </p:spPr>
        <p:txBody>
          <a:bodyPr>
            <a:normAutofit/>
          </a:bodyPr>
          <a:lstStyle/>
          <a:p>
            <a:r>
              <a:rPr lang="en-US" dirty="0"/>
              <a:t>Continue IT resources</a:t>
            </a:r>
          </a:p>
          <a:p>
            <a:r>
              <a:rPr lang="en-US" dirty="0"/>
              <a:t>Safety video for every site</a:t>
            </a:r>
          </a:p>
        </p:txBody>
      </p:sp>
    </p:spTree>
    <p:extLst>
      <p:ext uri="{BB962C8B-B14F-4D97-AF65-F5344CB8AC3E}">
        <p14:creationId xmlns:p14="http://schemas.microsoft.com/office/powerpoint/2010/main" val="117235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7D4C2-BFBE-49E3-9219-DA838CF50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Suggestions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49D48E-5C8D-538C-78DD-A7F9538D1A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936212"/>
              </p:ext>
            </p:extLst>
          </p:nvPr>
        </p:nvGraphicFramePr>
        <p:xfrm>
          <a:off x="961012" y="2930805"/>
          <a:ext cx="10265786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87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75352-F036-4F18-A54C-56D6A663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Projects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B87A5-73BA-4F1B-B201-A8BD704B3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Harriman Quarry Internet</a:t>
            </a:r>
          </a:p>
          <a:p>
            <a:r>
              <a:rPr lang="en-US" dirty="0"/>
              <a:t>Colas ISS Conference</a:t>
            </a:r>
          </a:p>
          <a:p>
            <a:r>
              <a:rPr lang="en-US" dirty="0"/>
              <a:t>Cheyenne Airport Internet</a:t>
            </a:r>
          </a:p>
          <a:p>
            <a:r>
              <a:rPr lang="en-US" dirty="0"/>
              <a:t>Twilio</a:t>
            </a:r>
          </a:p>
          <a:p>
            <a:r>
              <a:rPr lang="en-US" dirty="0"/>
              <a:t>Power Automate</a:t>
            </a:r>
          </a:p>
          <a:p>
            <a:pPr lvl="1"/>
            <a:r>
              <a:rPr lang="en-US" dirty="0"/>
              <a:t>Reset password</a:t>
            </a:r>
          </a:p>
          <a:p>
            <a:pPr lvl="1"/>
            <a:r>
              <a:rPr lang="en-US" dirty="0"/>
              <a:t>Add Colas ID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3" name="Graphic 6" descr="Computer">
            <a:extLst>
              <a:ext uri="{FF2B5EF4-FFF2-40B4-BE49-F238E27FC236}">
                <a16:creationId xmlns:a16="http://schemas.microsoft.com/office/drawing/2014/main" id="{694AA9B3-EA1A-CA51-5DB2-3872A656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945" y="640080"/>
            <a:ext cx="5252773" cy="5252773"/>
          </a:xfrm>
          <a:prstGeom prst="rect">
            <a:avLst/>
          </a:prstGeom>
        </p:spPr>
      </p:pic>
      <p:sp>
        <p:nvSpPr>
          <p:cNvPr id="2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0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0BE2-BFE7-4092-B39C-A868652E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Harriman Quarry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0BA3CEB-2BA2-DC1C-7C96-701AEF082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9" y="1629033"/>
            <a:ext cx="2831935" cy="3778250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7D354D-26AE-E88B-6425-B51D7D613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69" y="1649545"/>
            <a:ext cx="2908563" cy="3878083"/>
          </a:xfrm>
          <a:prstGeom prst="rect">
            <a:avLst/>
          </a:prstGeom>
        </p:spPr>
      </p:pic>
      <p:pic>
        <p:nvPicPr>
          <p:cNvPr id="9" name="Content Placeholder 4" descr="A picture containing outdoor, sky, ground, dirt&#10;&#10;Description automatically generated">
            <a:extLst>
              <a:ext uri="{FF2B5EF4-FFF2-40B4-BE49-F238E27FC236}">
                <a16:creationId xmlns:a16="http://schemas.microsoft.com/office/drawing/2014/main" id="{6C353BDB-9288-4BBD-96B8-2EBDF1AD3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26" y="1629033"/>
            <a:ext cx="2889513" cy="385268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2E8777-1EBB-0202-D685-B33BECA94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63" y="1662245"/>
            <a:ext cx="2889513" cy="385268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28809E-33BB-8435-1CFA-EA7B31467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0578" y="1662245"/>
            <a:ext cx="2889512" cy="385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8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B319-D388-4941-AF5B-2BD774F5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Colas ISS Conference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E265CE2-2CA4-2BA3-14B8-402D76C4A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71" y="2133600"/>
            <a:ext cx="2063663" cy="377825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BC59C29-2FD9-5B57-3237-72797967B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42" y="1729861"/>
            <a:ext cx="2183857" cy="29118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8DDACEB-B194-DE31-3E72-B22A7A56A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6" y="3878966"/>
            <a:ext cx="3447137" cy="258788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0D5AD8-075A-C576-1EAF-9B4DF456E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346" y="677993"/>
            <a:ext cx="2185546" cy="291121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7CCBCB2-9575-1F5E-1A3A-D34992741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295" y="2016601"/>
            <a:ext cx="3162968" cy="4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3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1E53-0CB6-4838-95AD-3976FE4B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Cheyenne Airport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F90445-0DA5-42DF-C914-5CDA36F5D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0087" y="808150"/>
            <a:ext cx="4795897" cy="6398486"/>
          </a:xfrm>
        </p:spPr>
      </p:pic>
    </p:spTree>
    <p:extLst>
      <p:ext uri="{BB962C8B-B14F-4D97-AF65-F5344CB8AC3E}">
        <p14:creationId xmlns:p14="http://schemas.microsoft.com/office/powerpoint/2010/main" val="268183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BBE9-DF76-416C-995A-D9CDFE19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Twilio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75B0B78-E52A-4C67-A646-EF6A9C0C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06" y="1181001"/>
            <a:ext cx="5690049" cy="5676999"/>
          </a:xfr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7D8C60-FC4F-4780-BB2F-122803F9B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94" y="946685"/>
            <a:ext cx="4483362" cy="575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6851-96FD-4F67-9535-3C398CD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Password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6130F6-DD0D-4EEF-B136-C859A1830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88" y="1884299"/>
            <a:ext cx="4656054" cy="4765523"/>
          </a:xfr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B9D2ECB-84BA-4F4D-B2DA-6CBF219FF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81" y="0"/>
            <a:ext cx="4587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1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D470C95-6CE6-4DB0-A02D-8ACF696EF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369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1B3F4-8749-4C70-9ADE-E7B18F37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16" y="642582"/>
            <a:ext cx="8911687" cy="1280890"/>
          </a:xfrm>
        </p:spPr>
        <p:txBody>
          <a:bodyPr/>
          <a:lstStyle/>
          <a:p>
            <a:r>
              <a:rPr lang="en-US" dirty="0"/>
              <a:t>Colas ID</a:t>
            </a:r>
          </a:p>
        </p:txBody>
      </p:sp>
    </p:spTree>
    <p:extLst>
      <p:ext uri="{BB962C8B-B14F-4D97-AF65-F5344CB8AC3E}">
        <p14:creationId xmlns:p14="http://schemas.microsoft.com/office/powerpoint/2010/main" val="350244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5B9B-F440-4F12-A2AF-B116DD1F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Good, Bad, Ugly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F731C4-660E-FFBB-490D-D87D7E105A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89212" y="2133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340998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9785</TotalTime>
  <Words>85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Wisp</vt:lpstr>
      <vt:lpstr>IT Internship Presentation</vt:lpstr>
      <vt:lpstr>Projects</vt:lpstr>
      <vt:lpstr>Harriman Quarry</vt:lpstr>
      <vt:lpstr>Colas ISS Conference </vt:lpstr>
      <vt:lpstr>Cheyenne Airport</vt:lpstr>
      <vt:lpstr>Twilio</vt:lpstr>
      <vt:lpstr>Reset Password</vt:lpstr>
      <vt:lpstr>Colas ID</vt:lpstr>
      <vt:lpstr>Good, Bad, Ugly</vt:lpstr>
      <vt:lpstr>Personal Goals/Takeaways</vt:lpstr>
      <vt:lpstr>Simon Safety</vt:lpstr>
      <vt:lpstr>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Internship Presentation</dc:title>
  <dc:creator>MOORE, Mariah (SIMON - Corporate)</dc:creator>
  <cp:lastModifiedBy>MOORE, Mariah (SIMON - Corporate)</cp:lastModifiedBy>
  <cp:revision>3</cp:revision>
  <dcterms:created xsi:type="dcterms:W3CDTF">2022-07-18T17:03:50Z</dcterms:created>
  <dcterms:modified xsi:type="dcterms:W3CDTF">2023-03-20T20:33:52Z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b95ba9-d50e-4074-b623-0a9711dc916f_Enabled">
    <vt:lpwstr>true</vt:lpwstr>
  </property>
  <property fmtid="{D5CDD505-2E9C-101B-9397-08002B2CF9AE}" pid="3" name="MSIP_Label_06b95ba9-d50e-4074-b623-0a9711dc916f_SetDate">
    <vt:lpwstr>2022-07-20T16:20:25Z</vt:lpwstr>
  </property>
  <property fmtid="{D5CDD505-2E9C-101B-9397-08002B2CF9AE}" pid="4" name="MSIP_Label_06b95ba9-d50e-4074-b623-0a9711dc916f_Method">
    <vt:lpwstr>Standard</vt:lpwstr>
  </property>
  <property fmtid="{D5CDD505-2E9C-101B-9397-08002B2CF9AE}" pid="5" name="MSIP_Label_06b95ba9-d50e-4074-b623-0a9711dc916f_Name">
    <vt:lpwstr>[Public]</vt:lpwstr>
  </property>
  <property fmtid="{D5CDD505-2E9C-101B-9397-08002B2CF9AE}" pid="6" name="MSIP_Label_06b95ba9-d50e-4074-b623-0a9711dc916f_SiteId">
    <vt:lpwstr>be0be093-a2ad-444c-93d9-5626e83beefc</vt:lpwstr>
  </property>
  <property fmtid="{D5CDD505-2E9C-101B-9397-08002B2CF9AE}" pid="7" name="MSIP_Label_06b95ba9-d50e-4074-b623-0a9711dc916f_ActionId">
    <vt:lpwstr>5946855e-b124-4c0b-9a69-5527a3d5917b</vt:lpwstr>
  </property>
  <property fmtid="{D5CDD505-2E9C-101B-9397-08002B2CF9AE}" pid="8" name="MSIP_Label_06b95ba9-d50e-4074-b623-0a9711dc916f_ContentBits">
    <vt:lpwstr>0</vt:lpwstr>
  </property>
</Properties>
</file>